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4" r:id="rId6"/>
    <p:sldId id="273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a Cristo, vem comigo, </a:t>
            </a:r>
          </a:p>
          <a:p>
            <a:r>
              <a:rPr lang="pt-BR" dirty="0" err="1"/>
              <a:t>nEle</a:t>
            </a:r>
            <a:r>
              <a:rPr lang="pt-BR" dirty="0"/>
              <a:t> paz hás de encontrar. </a:t>
            </a:r>
          </a:p>
          <a:p>
            <a:r>
              <a:rPr lang="pt-BR" dirty="0"/>
              <a:t>Caro jovem, vê que Amigo! </a:t>
            </a:r>
          </a:p>
          <a:p>
            <a:r>
              <a:rPr lang="pt-BR" dirty="0"/>
              <a:t>Vem a Cristo te entregar.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594DAA-F1F7-4A8F-84D3-A8C8F3B6E4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vem, vem, vem. </a:t>
            </a:r>
          </a:p>
          <a:p>
            <a:r>
              <a:rPr lang="pt-BR" dirty="0"/>
              <a:t>Avancemos para frente, </a:t>
            </a:r>
          </a:p>
          <a:p>
            <a:r>
              <a:rPr lang="pt-BR" dirty="0"/>
              <a:t>Rumo ao lar celestial, </a:t>
            </a:r>
          </a:p>
          <a:p>
            <a:r>
              <a:rPr lang="pt-BR" dirty="0"/>
              <a:t>Alcançando-o afinal.</a:t>
            </a:r>
          </a:p>
        </p:txBody>
      </p:sp>
    </p:spTree>
    <p:extLst>
      <p:ext uri="{BB962C8B-B14F-4D97-AF65-F5344CB8AC3E}">
        <p14:creationId xmlns:p14="http://schemas.microsoft.com/office/powerpoint/2010/main" val="145026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vigor da mocidade, </a:t>
            </a:r>
          </a:p>
          <a:p>
            <a:r>
              <a:rPr lang="pt-BR" dirty="0"/>
              <a:t>sem notares, passará. </a:t>
            </a:r>
          </a:p>
          <a:p>
            <a:r>
              <a:rPr lang="pt-BR" dirty="0"/>
              <a:t>Quantos anos! Só vaidade! </a:t>
            </a:r>
          </a:p>
          <a:p>
            <a:r>
              <a:rPr lang="pt-BR" dirty="0"/>
              <a:t>Vem, agora, ó vem já. </a:t>
            </a:r>
          </a:p>
        </p:txBody>
      </p:sp>
    </p:spTree>
    <p:extLst>
      <p:ext uri="{BB962C8B-B14F-4D97-AF65-F5344CB8AC3E}">
        <p14:creationId xmlns:p14="http://schemas.microsoft.com/office/powerpoint/2010/main" val="1253515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594DAA-F1F7-4A8F-84D3-A8C8F3B6E4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vem, vem, vem. </a:t>
            </a:r>
          </a:p>
          <a:p>
            <a:r>
              <a:rPr lang="pt-BR" dirty="0"/>
              <a:t>Avancemos para frente, </a:t>
            </a:r>
          </a:p>
          <a:p>
            <a:r>
              <a:rPr lang="pt-BR" dirty="0"/>
              <a:t>Rumo ao lar celestial, </a:t>
            </a:r>
          </a:p>
          <a:p>
            <a:r>
              <a:rPr lang="pt-BR" dirty="0"/>
              <a:t>Alcançando-o afinal.</a:t>
            </a:r>
          </a:p>
        </p:txBody>
      </p:sp>
    </p:spTree>
    <p:extLst>
      <p:ext uri="{BB962C8B-B14F-4D97-AF65-F5344CB8AC3E}">
        <p14:creationId xmlns:p14="http://schemas.microsoft.com/office/powerpoint/2010/main" val="72591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hesites, mas trabalha, </a:t>
            </a:r>
          </a:p>
          <a:p>
            <a:r>
              <a:rPr lang="pt-BR" dirty="0"/>
              <a:t>para o tempo aproveitar. </a:t>
            </a:r>
          </a:p>
          <a:p>
            <a:r>
              <a:rPr lang="pt-BR" dirty="0"/>
              <a:t>Vê que branca a seara! </a:t>
            </a:r>
          </a:p>
          <a:p>
            <a:r>
              <a:rPr lang="pt-BR" dirty="0"/>
              <a:t>Vem a Cristo te entregar.</a:t>
            </a:r>
          </a:p>
        </p:txBody>
      </p:sp>
    </p:spTree>
    <p:extLst>
      <p:ext uri="{BB962C8B-B14F-4D97-AF65-F5344CB8AC3E}">
        <p14:creationId xmlns:p14="http://schemas.microsoft.com/office/powerpoint/2010/main" val="418519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JOVENS, AVANCEMOS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3594DAA-F1F7-4A8F-84D3-A8C8F3B6E4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vem, vem, vem. </a:t>
            </a:r>
          </a:p>
          <a:p>
            <a:r>
              <a:rPr lang="pt-BR" dirty="0"/>
              <a:t>Avancemos para frente, </a:t>
            </a:r>
          </a:p>
          <a:p>
            <a:r>
              <a:rPr lang="pt-BR" dirty="0"/>
              <a:t>Rumo ao lar celestial, </a:t>
            </a:r>
          </a:p>
          <a:p>
            <a:r>
              <a:rPr lang="pt-BR" dirty="0"/>
              <a:t>Alcançando-o afinal.</a:t>
            </a:r>
          </a:p>
        </p:txBody>
      </p:sp>
    </p:spTree>
    <p:extLst>
      <p:ext uri="{BB962C8B-B14F-4D97-AF65-F5344CB8AC3E}">
        <p14:creationId xmlns:p14="http://schemas.microsoft.com/office/powerpoint/2010/main" val="139155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161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JOVENS, AVANCEMOS</vt:lpstr>
      <vt:lpstr>JOVENS, AVANCEMOS</vt:lpstr>
      <vt:lpstr>JOVENS, AVANCEMOS</vt:lpstr>
      <vt:lpstr>JOVENS, AVANCEMOS</vt:lpstr>
      <vt:lpstr>JOVENS, AVANCEMOS</vt:lpstr>
      <vt:lpstr>JOVENS, AVANCEMOS</vt:lpstr>
      <vt:lpstr>JOVENS, AVANCEMOS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2019-06-12T23:17:05Z</dcterms:modified>
</cp:coreProperties>
</file>

<file path=docProps/thumbnail.jpeg>
</file>